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7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668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95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94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59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74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20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483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8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96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77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6CA3F-B307-4D0E-8897-A1DC7B3FDD3D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8AB33-D37A-4DE3-8CF9-43F75B57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3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mac.us/wp-content/uploads/2013/02/campaign-finance-refor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28600"/>
            <a:ext cx="3952875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2.cdn.turner.com/money/dam/assets/121105042357-chart-campaign-finance-mons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543300"/>
            <a:ext cx="59055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lker.com/cliparts/0/0/8/2/1225769858906691038rg1024_old_television_2.0.svg.m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622" y="0"/>
            <a:ext cx="262890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icgifs.com/clip-art/computer/computers/clip-art-computers-7486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522" y="572051"/>
            <a:ext cx="2613025" cy="226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vcg.org/wp-content/uploads/2013/06/corporation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05151"/>
            <a:ext cx="3675672" cy="245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galerija.metropolitan.ac.rs/var/albums/GD2013-2014/AD108-Istorija-dizajna/Paul%20Rand/Logo-03/Enron%20Logo%201996.png?m=138387676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5157" y="1981200"/>
            <a:ext cx="5057136" cy="498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ages.clipartpanda.com/legislature-clipart-Capitol_Clipart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499" y="2331243"/>
            <a:ext cx="23336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147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1</cp:revision>
  <dcterms:created xsi:type="dcterms:W3CDTF">2014-10-29T07:15:58Z</dcterms:created>
  <dcterms:modified xsi:type="dcterms:W3CDTF">2014-10-29T07:21:35Z</dcterms:modified>
</cp:coreProperties>
</file>